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81796" autoAdjust="0"/>
  </p:normalViewPr>
  <p:slideViewPr>
    <p:cSldViewPr snapToGrid="0">
      <p:cViewPr varScale="1">
        <p:scale>
          <a:sx n="67" d="100"/>
          <a:sy n="67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DEB4-80D9-437A-A41E-D9BF062A570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E9E46-8774-42F9-85E6-DA5F2DAD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4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6162-DCB2-4639-A7D7-9F7B2B10596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2718-3F3D-41C9-9EB1-161E1BAC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2.moe.gov.my/epangkat/login.ph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Urusan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Pangkat</a:t>
            </a:r>
            <a:r>
              <a:rPr lang="en-US" baseline="0" dirty="0" smtClean="0"/>
              <a:t> TBBK dan </a:t>
            </a:r>
            <a:r>
              <a:rPr lang="en-US" baseline="0" dirty="0" err="1" smtClean="0"/>
              <a:t>urusan-urusan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pangkat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Kementerian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Pendidikan</a:t>
            </a:r>
            <a:r>
              <a:rPr lang="en-US" baseline="0" dirty="0" smtClean="0"/>
              <a:t> Malaysia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menerusi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:  </a:t>
            </a:r>
            <a:r>
              <a:rPr lang="en-US" dirty="0" smtClean="0">
                <a:hlinkClick r:id="rId3"/>
              </a:rPr>
              <a:t>http://apps2.moe.gov.my/epangkat/login.php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Seperti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dimaklumkan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kenaikan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pangkat</a:t>
            </a:r>
            <a:r>
              <a:rPr lang="en-US" baseline="0" dirty="0" smtClean="0"/>
              <a:t> TBBK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kriteria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kecemerlangan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2718-3F3D-41C9-9EB1-161E1BAC7C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Dipacu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Proses – </a:t>
            </a:r>
            <a:r>
              <a:rPr lang="en-US" dirty="0" smtClean="0"/>
              <a:t>Proses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pemangkuan</a:t>
            </a:r>
            <a:r>
              <a:rPr lang="en-US" dirty="0" smtClean="0"/>
              <a:t> /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, </a:t>
            </a:r>
            <a:r>
              <a:rPr lang="en-US" dirty="0" err="1" smtClean="0"/>
              <a:t>Penyemak</a:t>
            </a:r>
            <a:r>
              <a:rPr lang="en-US" dirty="0" smtClean="0"/>
              <a:t> dan </a:t>
            </a:r>
            <a:r>
              <a:rPr lang="en-US" dirty="0" err="1" smtClean="0"/>
              <a:t>Pengesah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Kemudahan</a:t>
            </a:r>
            <a:r>
              <a:rPr lang="en-US" b="1" dirty="0" smtClean="0"/>
              <a:t> </a:t>
            </a:r>
            <a:r>
              <a:rPr lang="en-US" b="1" dirty="0" err="1" smtClean="0"/>
              <a:t>Layan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–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bila-bila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semakan</a:t>
            </a:r>
            <a:r>
              <a:rPr lang="en-US" dirty="0" smtClean="0"/>
              <a:t> status dan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. </a:t>
            </a:r>
            <a:r>
              <a:rPr lang="en-US" dirty="0" err="1" smtClean="0"/>
              <a:t>Urus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mengemas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, </a:t>
            </a:r>
            <a:r>
              <a:rPr lang="en-US" dirty="0" err="1" smtClean="0"/>
              <a:t>menyemak</a:t>
            </a:r>
            <a:r>
              <a:rPr lang="en-US" dirty="0" smtClean="0"/>
              <a:t> dan </a:t>
            </a:r>
            <a:r>
              <a:rPr lang="en-US" dirty="0" err="1" smtClean="0"/>
              <a:t>memantau</a:t>
            </a:r>
            <a:r>
              <a:rPr lang="en-US" dirty="0" smtClean="0"/>
              <a:t> data-data </a:t>
            </a:r>
            <a:r>
              <a:rPr lang="en-US" dirty="0" err="1" smtClean="0"/>
              <a:t>perakuan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di </a:t>
            </a:r>
            <a:r>
              <a:rPr lang="en-US" dirty="0" err="1" smtClean="0"/>
              <a:t>peringkat</a:t>
            </a:r>
            <a:r>
              <a:rPr lang="en-US" dirty="0" smtClean="0"/>
              <a:t> Jabatan / </a:t>
            </a:r>
            <a:r>
              <a:rPr lang="en-US" dirty="0" err="1" smtClean="0"/>
              <a:t>Bahagian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Keselamatan</a:t>
            </a:r>
            <a:r>
              <a:rPr lang="en-US" b="1" dirty="0" smtClean="0"/>
              <a:t> Data –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dilengkapkan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i="1" dirty="0" smtClean="0"/>
              <a:t>audit trail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 ID dan kata </a:t>
            </a:r>
            <a:r>
              <a:rPr lang="en-US" dirty="0" err="1" smtClean="0"/>
              <a:t>laluan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ePANGKAT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Berasaskan</a:t>
            </a:r>
            <a:r>
              <a:rPr lang="en-US" b="1" dirty="0" smtClean="0"/>
              <a:t> Web – </a:t>
            </a:r>
            <a:r>
              <a:rPr lang="en-US" dirty="0" err="1" smtClean="0"/>
              <a:t>Liputan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web yang </a:t>
            </a:r>
            <a:r>
              <a:rPr lang="en-US" dirty="0" err="1" smtClean="0"/>
              <a:t>luas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dan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Syarat</a:t>
            </a:r>
            <a:r>
              <a:rPr lang="en-US" b="1" dirty="0" smtClean="0"/>
              <a:t> </a:t>
            </a:r>
            <a:r>
              <a:rPr lang="en-US" b="1" dirty="0" err="1" smtClean="0"/>
              <a:t>Tersedia</a:t>
            </a:r>
            <a:r>
              <a:rPr lang="en-US" b="1" dirty="0" smtClean="0"/>
              <a:t> –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memadankan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dan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menapis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–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mengunci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berdsarkan</a:t>
            </a:r>
            <a:r>
              <a:rPr lang="en-US" dirty="0" smtClean="0"/>
              <a:t> </a:t>
            </a:r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proses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Berintegrasi</a:t>
            </a:r>
            <a:r>
              <a:rPr lang="en-US" b="1" dirty="0" smtClean="0"/>
              <a:t> – </a:t>
            </a:r>
            <a:r>
              <a:rPr lang="en-US" dirty="0" err="1" smtClean="0"/>
              <a:t>Pengintegrasian</a:t>
            </a:r>
            <a:r>
              <a:rPr lang="en-US" dirty="0" smtClean="0"/>
              <a:t> </a:t>
            </a:r>
            <a:r>
              <a:rPr lang="en-US" dirty="0" err="1" smtClean="0"/>
              <a:t>pangkalan</a:t>
            </a:r>
            <a:r>
              <a:rPr lang="en-US" dirty="0" smtClean="0"/>
              <a:t> data guru </a:t>
            </a: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perakuan</a:t>
            </a:r>
            <a:r>
              <a:rPr lang="en-US" dirty="0" smtClean="0"/>
              <a:t> </a:t>
            </a:r>
            <a:r>
              <a:rPr lang="en-US" dirty="0" err="1" smtClean="0"/>
              <a:t>dikongsi</a:t>
            </a:r>
            <a:r>
              <a:rPr lang="en-US" dirty="0" smtClean="0"/>
              <a:t> dan data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  <a:r>
              <a:rPr lang="en-US" dirty="0" err="1" smtClean="0"/>
              <a:t>diperolehi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 startAt="4"/>
            </a:pPr>
            <a:endParaRPr lang="en-US" b="1" dirty="0" smtClean="0"/>
          </a:p>
          <a:p>
            <a:pPr marL="457200" indent="-457200" algn="just">
              <a:buFont typeface="+mj-lt"/>
              <a:buAutoNum type="arabicPeriod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2718-3F3D-41C9-9EB1-161E1BAC7C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3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Walaupun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pegawai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Time-Based,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menyemak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2718-3F3D-41C9-9EB1-161E1BAC7C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kriteria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kecemerlangan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bentuk</a:t>
            </a:r>
            <a:r>
              <a:rPr lang="en-US" baseline="0" dirty="0" smtClean="0"/>
              <a:t> manual</a:t>
            </a:r>
          </a:p>
          <a:p>
            <a:endParaRPr lang="en-US" baseline="0" dirty="0" smtClean="0"/>
          </a:p>
          <a:p>
            <a:r>
              <a:rPr lang="en-US" dirty="0" err="1" smtClean="0"/>
              <a:t>Salinan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Kecemerlangan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Turun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2718-3F3D-41C9-9EB1-161E1BAC7C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2718-3F3D-41C9-9EB1-161E1BAC7C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0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7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1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7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42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5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2992366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3F3D83-79E8-4BB3-9583-BC0F6D019327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F8993-2810-4D27-8873-128CA0C58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7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2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3F3D83-79E8-4BB3-9583-BC0F6D01932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F8993-2810-4D27-8873-128CA0C5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itsoftware.com/downloads/" TargetMode="External"/><Relationship Id="rId2" Type="http://schemas.openxmlformats.org/officeDocument/2006/relationships/hyperlink" Target="http://get.adobe.com/rea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kowalczyk.info/software/sumatrapdf/download-free-pdf-viewer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Urusan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Kenaikan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Pangkat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 TBBK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Menggunakan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 ePangkat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3269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7" y="802917"/>
            <a:ext cx="7364606" cy="5328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50456" y="2077312"/>
            <a:ext cx="308794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Maklumat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perkhidmatan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pegawai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menentukan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tarikh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beliau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layak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dipertimbangkan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kenaikan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pangkat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secara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TBBK</a:t>
            </a:r>
            <a:endParaRPr lang="en-US" sz="20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6238"/>
          <a:stretch/>
        </p:blipFill>
        <p:spPr>
          <a:xfrm>
            <a:off x="1066496" y="1248228"/>
            <a:ext cx="7011008" cy="43661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7713" y="3470684"/>
            <a:ext cx="308794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Maklumat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perisytiharan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harta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adalah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salah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satu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daripada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syarat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penting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bagi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urusan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kenaikan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pangkat</a:t>
            </a:r>
            <a:endParaRPr lang="en-US" sz="20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PERANAN GURU BESAR / PENGETUA / KETUA BAHAGIAN DALAM URUSAN KENAIKAN PANGKAT SECARA TBBK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Guru Besar / Pengetua /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mengambil</a:t>
            </a:r>
            <a:r>
              <a:rPr lang="en-US" b="1" dirty="0" smtClean="0"/>
              <a:t> </a:t>
            </a:r>
            <a:r>
              <a:rPr lang="en-US" b="1" dirty="0" err="1" smtClean="0"/>
              <a:t>maklum</a:t>
            </a:r>
            <a:r>
              <a:rPr lang="en-US" b="1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endParaRPr lang="en-US" dirty="0" smtClean="0"/>
          </a:p>
          <a:p>
            <a:r>
              <a:rPr lang="en-US" dirty="0" smtClean="0"/>
              <a:t>GB / P / KB </a:t>
            </a:r>
            <a:r>
              <a:rPr lang="en-US" dirty="0" err="1" smtClean="0"/>
              <a:t>bertanggungjawab</a:t>
            </a:r>
            <a:endParaRPr lang="en-US" dirty="0" smtClean="0"/>
          </a:p>
          <a:p>
            <a:pPr lvl="1"/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diperakukan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engemaskini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sekiranya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embuat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kecemerlangan</a:t>
            </a:r>
            <a:endParaRPr lang="en-US" dirty="0" smtClean="0"/>
          </a:p>
          <a:p>
            <a:pPr lvl="1"/>
            <a:r>
              <a:rPr lang="en-US" dirty="0" err="1" smtClean="0"/>
              <a:t>mencalonkan</a:t>
            </a:r>
            <a:r>
              <a:rPr lang="en-US" dirty="0" smtClean="0"/>
              <a:t> PPP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Jabatan</a:t>
            </a:r>
          </a:p>
          <a:p>
            <a:pPr lvl="1"/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ePangkat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4" t="50007" r="42692" b="4781"/>
          <a:stretch/>
        </p:blipFill>
        <p:spPr>
          <a:xfrm>
            <a:off x="708118" y="587285"/>
            <a:ext cx="7695656" cy="553774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813901" y="4789714"/>
            <a:ext cx="1726030" cy="54428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87999" y="4435613"/>
            <a:ext cx="28783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Muat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Turun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Borang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Penilaian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Kecemerlangan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5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75" t="8411" r="34152" b="38646"/>
          <a:stretch/>
        </p:blipFill>
        <p:spPr>
          <a:xfrm>
            <a:off x="724986" y="594262"/>
            <a:ext cx="7693297" cy="56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56343" y="1899921"/>
          <a:ext cx="7119258" cy="4094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2864"/>
                <a:gridCol w="4616394"/>
              </a:tblGrid>
              <a:tr h="47738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Keterangan</a:t>
                      </a:r>
                      <a:endParaRPr lang="en-US" sz="2000" dirty="0"/>
                    </a:p>
                  </a:txBody>
                  <a:tcPr/>
                </a:tc>
              </a:tr>
              <a:tr h="47738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1a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Guru </a:t>
                      </a:r>
                      <a:r>
                        <a:rPr lang="en-US" sz="2000" dirty="0" err="1" smtClean="0"/>
                        <a:t>Lantikan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Baru</a:t>
                      </a:r>
                      <a:endParaRPr lang="en-US" sz="2000" dirty="0"/>
                    </a:p>
                  </a:txBody>
                  <a:tcPr/>
                </a:tc>
              </a:tr>
              <a:tr h="47738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1b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Guru di </a:t>
                      </a:r>
                      <a:r>
                        <a:rPr lang="en-US" sz="2000" dirty="0" err="1" smtClean="0"/>
                        <a:t>Gred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Jawatan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Naik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Pangkat</a:t>
                      </a:r>
                      <a:endParaRPr lang="en-US" sz="2000" dirty="0" smtClean="0"/>
                    </a:p>
                  </a:txBody>
                  <a:tcPr/>
                </a:tc>
              </a:tr>
              <a:tr h="47738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Pensyarah</a:t>
                      </a:r>
                      <a:endParaRPr lang="en-US" sz="2000" dirty="0" smtClean="0"/>
                    </a:p>
                  </a:txBody>
                  <a:tcPr/>
                </a:tc>
              </a:tr>
              <a:tr h="84460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PPP yang </a:t>
                      </a:r>
                      <a:r>
                        <a:rPr lang="en-US" sz="2000" dirty="0" err="1" smtClean="0"/>
                        <a:t>menjalan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urusan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pentadbiran</a:t>
                      </a:r>
                      <a:r>
                        <a:rPr lang="en-US" sz="2000" baseline="0" dirty="0" smtClean="0"/>
                        <a:t> dan </a:t>
                      </a:r>
                      <a:r>
                        <a:rPr lang="en-US" sz="2000" baseline="0" dirty="0" err="1" smtClean="0"/>
                        <a:t>masa</a:t>
                      </a:r>
                      <a:r>
                        <a:rPr lang="en-US" sz="2000" baseline="0" dirty="0" smtClean="0"/>
                        <a:t> yang sama </a:t>
                      </a:r>
                      <a:r>
                        <a:rPr lang="en-US" sz="2000" baseline="0" dirty="0" err="1" smtClean="0"/>
                        <a:t>menjalan</a:t>
                      </a:r>
                      <a:r>
                        <a:rPr lang="en-US" sz="2000" baseline="0" dirty="0" smtClean="0"/>
                        <a:t> P&amp;P</a:t>
                      </a:r>
                      <a:endParaRPr lang="en-US" sz="2000" dirty="0" smtClean="0"/>
                    </a:p>
                  </a:txBody>
                  <a:tcPr/>
                </a:tc>
              </a:tr>
              <a:tr h="49574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4a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Pegawai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Gred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Lantikan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di PPD/JPN/</a:t>
                      </a:r>
                      <a:r>
                        <a:rPr lang="en-US" sz="2000" dirty="0" err="1" smtClean="0"/>
                        <a:t>Bhg</a:t>
                      </a:r>
                      <a:endParaRPr lang="en-US" sz="2000" dirty="0" smtClean="0"/>
                    </a:p>
                  </a:txBody>
                  <a:tcPr/>
                </a:tc>
              </a:tr>
              <a:tr h="844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Kategori</a:t>
                      </a:r>
                      <a:r>
                        <a:rPr lang="en-US" sz="2000" dirty="0" smtClean="0"/>
                        <a:t> 4b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Pegawai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Gred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Jawatan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Pangkat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di PPD/JPN/</a:t>
                      </a:r>
                      <a:r>
                        <a:rPr lang="en-US" sz="2000" dirty="0" err="1" smtClean="0"/>
                        <a:t>Bhg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PERISIAN UNTUK MEMBUKA BORANG KRITERIA KECEMERLANGAN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Borang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PDF</a:t>
            </a:r>
          </a:p>
          <a:p>
            <a:r>
              <a:rPr lang="en-US" dirty="0" err="1" smtClean="0"/>
              <a:t>Perisian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PDF</a:t>
            </a:r>
          </a:p>
          <a:p>
            <a:pPr lvl="1"/>
            <a:r>
              <a:rPr lang="en-US" dirty="0">
                <a:hlinkClick r:id="rId2"/>
              </a:rPr>
              <a:t>http://get.adobe.com/reader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http://www.foxitsoftware.com/downloads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blog.kowalczyk.info/software/sumatrapdf/download-free-pdf-viewer.html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PENGGUNAAN BORANG KRITERIA KECEMERLANGAN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Kritera</a:t>
            </a:r>
            <a:r>
              <a:rPr lang="en-US" dirty="0" smtClean="0"/>
              <a:t> </a:t>
            </a:r>
            <a:r>
              <a:rPr lang="en-US" dirty="0" err="1" smtClean="0"/>
              <a:t>Kecemerlangan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 smtClean="0"/>
          </a:p>
          <a:p>
            <a:r>
              <a:rPr lang="en-US" dirty="0" err="1" smtClean="0"/>
              <a:t>Borang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 lvl="1"/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 smtClean="0"/>
              <a:t>ditaip</a:t>
            </a:r>
            <a:endParaRPr lang="en-US" b="1" dirty="0" smtClean="0"/>
          </a:p>
          <a:p>
            <a:pPr lvl="1"/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diedit</a:t>
            </a:r>
            <a:r>
              <a:rPr lang="en-US" b="1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digital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perisian</a:t>
            </a:r>
            <a:r>
              <a:rPr lang="en-US" dirty="0"/>
              <a:t> Adobe Acrobat </a:t>
            </a:r>
            <a:r>
              <a:rPr lang="en-US" dirty="0" err="1"/>
              <a:t>atau</a:t>
            </a:r>
            <a:r>
              <a:rPr lang="en-US" dirty="0"/>
              <a:t> MS </a:t>
            </a:r>
            <a:r>
              <a:rPr lang="en-US" dirty="0" smtClean="0"/>
              <a:t>Word</a:t>
            </a:r>
          </a:p>
          <a:p>
            <a:pPr lvl="2"/>
            <a:r>
              <a:rPr lang="en-US" dirty="0" err="1"/>
              <a:t>Menyukarkan</a:t>
            </a:r>
            <a:r>
              <a:rPr lang="en-US" dirty="0"/>
              <a:t> </a:t>
            </a:r>
            <a:r>
              <a:rPr lang="en-US" dirty="0" err="1"/>
              <a:t>pemalsuan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5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25" t="8463" r="21875" b="4166"/>
          <a:stretch/>
        </p:blipFill>
        <p:spPr>
          <a:xfrm>
            <a:off x="3609328" y="624113"/>
            <a:ext cx="4595193" cy="558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870856" y="1211581"/>
            <a:ext cx="25581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ms.</a:t>
            </a:r>
            <a:r>
              <a:rPr lang="en-US" dirty="0" smtClean="0"/>
              <a:t>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25" t="12630" r="26667" b="10156"/>
          <a:stretch/>
        </p:blipFill>
        <p:spPr>
          <a:xfrm>
            <a:off x="4060371" y="638628"/>
            <a:ext cx="4332673" cy="560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870856" y="1211581"/>
            <a:ext cx="25581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ms.</a:t>
            </a:r>
            <a:r>
              <a:rPr lang="en-US" dirty="0" smtClean="0"/>
              <a:t>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s-MY" dirty="0" smtClean="0"/>
              <a:t>Aplikasi </a:t>
            </a:r>
            <a:r>
              <a:rPr lang="ms-MY" dirty="0"/>
              <a:t>dalam talian (</a:t>
            </a:r>
            <a:r>
              <a:rPr lang="ms-MY" i="1" dirty="0"/>
              <a:t>online</a:t>
            </a:r>
            <a:r>
              <a:rPr lang="ms-MY" dirty="0"/>
              <a:t>) </a:t>
            </a:r>
            <a:r>
              <a:rPr lang="ms-MY" dirty="0" smtClean="0"/>
              <a:t>bagi </a:t>
            </a:r>
            <a:r>
              <a:rPr lang="ms-MY" dirty="0"/>
              <a:t>membolehkan pengguna memohon dan memproses sesuatu urusan pemangkuan / kenaikan pangkat bagi Pegawai Perkhidmatan Pendidikan (PPP) dan Anggota Kumpulan Pelaksana (AKP) di bawah Kementerian Pendidikan Malaysia (KPM)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12" t="14193" r="26771" b="9244"/>
          <a:stretch/>
        </p:blipFill>
        <p:spPr>
          <a:xfrm>
            <a:off x="4078513" y="617723"/>
            <a:ext cx="4393595" cy="5616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870856" y="1211581"/>
            <a:ext cx="25581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ms.</a:t>
            </a:r>
            <a:r>
              <a:rPr lang="en-US" dirty="0" smtClean="0"/>
              <a:t>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08" t="11459" r="26875" b="10937"/>
          <a:stretch/>
        </p:blipFill>
        <p:spPr>
          <a:xfrm>
            <a:off x="4051056" y="638629"/>
            <a:ext cx="4245672" cy="5500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870856" y="1211581"/>
            <a:ext cx="25581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yang </a:t>
            </a:r>
            <a:r>
              <a:rPr lang="en-US" dirty="0" err="1" smtClean="0"/>
              <a:t>dimuat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ms.</a:t>
            </a:r>
            <a:r>
              <a:rPr lang="en-US" dirty="0" smtClean="0"/>
              <a:t>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CONTOH CAPAIAN IKLAN OLEH KETUA JABATAN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973" y="2574803"/>
            <a:ext cx="7110628" cy="376421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94" t="21679" r="7031" b="20851"/>
          <a:stretch/>
        </p:blipFill>
        <p:spPr>
          <a:xfrm>
            <a:off x="864973" y="2417405"/>
            <a:ext cx="7197100" cy="39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48" y="890424"/>
            <a:ext cx="6311276" cy="5333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52522" y="890424"/>
            <a:ext cx="139492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Pegawai-pegawai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dinaikkan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TBBK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dipaparkan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carian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48" y="890424"/>
            <a:ext cx="6311276" cy="5333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52522" y="890424"/>
            <a:ext cx="139492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Guru Besar / Pengetua /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markah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KC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5" y="915337"/>
            <a:ext cx="7458075" cy="3371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000" y="3338286"/>
            <a:ext cx="5268686" cy="420914"/>
          </a:xfrm>
          <a:prstGeom prst="rect">
            <a:avLst/>
          </a:prstGeom>
          <a:solidFill>
            <a:srgbClr val="F6F2EF"/>
          </a:solidFill>
          <a:ln>
            <a:solidFill>
              <a:srgbClr val="F6F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PERANAN </a:t>
            </a:r>
            <a:r>
              <a:rPr lang="en-US" sz="3200" smtClean="0"/>
              <a:t>KETUA JABATAN (JPN / BHG) </a:t>
            </a:r>
            <a:r>
              <a:rPr lang="en-US" sz="3200" dirty="0" smtClean="0"/>
              <a:t>DALAM URUSAN KENAIKAN PANGKAT SECARA TBBK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err="1" smtClean="0"/>
              <a:t>pencalonan</a:t>
            </a:r>
            <a:r>
              <a:rPr lang="en-US" smtClean="0"/>
              <a:t> daripada Guru </a:t>
            </a:r>
            <a:r>
              <a:rPr lang="en-US" dirty="0"/>
              <a:t>Besar / Pengetua /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PPP </a:t>
            </a:r>
            <a:r>
              <a:rPr lang="en-US" dirty="0" err="1" smtClean="0"/>
              <a:t>terlibat</a:t>
            </a:r>
            <a:endParaRPr lang="en-US" dirty="0"/>
          </a:p>
          <a:p>
            <a:pPr algn="just"/>
            <a:r>
              <a:rPr lang="en-US" smtClean="0"/>
              <a:t>mengesahkan maklumat </a:t>
            </a:r>
            <a:r>
              <a:rPr lang="en-US" err="1" smtClean="0"/>
              <a:t>peribadi</a:t>
            </a:r>
            <a:r>
              <a:rPr lang="en-US" smtClean="0"/>
              <a:t> calon</a:t>
            </a:r>
            <a:endParaRPr lang="en-US" dirty="0" smtClean="0"/>
          </a:p>
          <a:p>
            <a:pPr algn="just"/>
            <a:r>
              <a:rPr lang="en-US" err="1" smtClean="0"/>
              <a:t>memperakukan</a:t>
            </a:r>
            <a:r>
              <a:rPr lang="en-US" smtClean="0"/>
              <a:t> calon yang layak</a:t>
            </a:r>
            <a:endParaRPr lang="en-US" dirty="0" smtClean="0"/>
          </a:p>
          <a:p>
            <a:pPr algn="just"/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err="1" smtClean="0"/>
              <a:t>akaun</a:t>
            </a:r>
            <a:r>
              <a:rPr lang="en-US" smtClean="0"/>
              <a:t> ePangkat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PERANAN URUS SETIA BPSM DALAM URUSAN KENAIKAN PANGKAT SECARA TBBK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perakuan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Jabatan </a:t>
            </a:r>
            <a:endParaRPr lang="en-US" dirty="0"/>
          </a:p>
          <a:p>
            <a:r>
              <a:rPr lang="en-US" smtClean="0"/>
              <a:t>menyediakan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err="1" smtClean="0"/>
              <a:t>perakuan</a:t>
            </a:r>
            <a:r>
              <a:rPr lang="en-US" smtClean="0"/>
              <a:t> untuk pertimbangan LKP</a:t>
            </a:r>
            <a:endParaRPr lang="en-US" dirty="0" smtClean="0"/>
          </a:p>
          <a:p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siaran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</a:p>
          <a:p>
            <a:r>
              <a:rPr lang="en-US" dirty="0" err="1"/>
              <a:t>mengemaskini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/>
              <a:t>di </a:t>
            </a:r>
            <a:r>
              <a:rPr lang="en-US" smtClean="0"/>
              <a:t>laman sesawang KPM</a:t>
            </a:r>
            <a:endParaRPr lang="en-US" dirty="0"/>
          </a:p>
          <a:p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err="1" smtClean="0"/>
              <a:t>akaun</a:t>
            </a:r>
            <a:r>
              <a:rPr lang="en-US" smtClean="0"/>
              <a:t> ePangkat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7275" y="2604478"/>
            <a:ext cx="64636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SEKIAN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TERIMA KASIH</a:t>
            </a:r>
            <a:endParaRPr lang="en-US" sz="6600" b="1" cap="none" spc="0" dirty="0">
              <a:ln w="1270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71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50" t="8811" r="4824" b="4781"/>
          <a:stretch/>
        </p:blipFill>
        <p:spPr>
          <a:xfrm>
            <a:off x="774182" y="580572"/>
            <a:ext cx="7571534" cy="56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Pembinaan sistem ePANGKAT bertujuan untuk menangani isu kelewatan dan pertindihan urusan kenaikan pangkat yang berpunca daripada maklumat perakuan pemangkuan / kenaikan pangkat yang tidak lengkap, tidak tepat, tidak kemas kini, tidak teratur dan tidak sistematik meliputi semua peringkat di KPM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Objektif</a:t>
            </a:r>
            <a:r>
              <a:rPr lang="en-US" dirty="0" smtClean="0"/>
              <a:t> ePangkat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pemangkuan</a:t>
            </a:r>
            <a:r>
              <a:rPr lang="en-US" dirty="0"/>
              <a:t> /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waktunya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Mengautomasikan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pemangkuan</a:t>
            </a:r>
            <a:r>
              <a:rPr lang="en-US" dirty="0"/>
              <a:t> /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Memupuk</a:t>
            </a:r>
            <a:r>
              <a:rPr lang="en-US" dirty="0"/>
              <a:t> rasa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mengemas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dan </a:t>
            </a:r>
            <a:r>
              <a:rPr lang="en-US" dirty="0" err="1"/>
              <a:t>melengkapkan</a:t>
            </a:r>
            <a:r>
              <a:rPr lang="en-US" dirty="0"/>
              <a:t> data-data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peringkat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yang </a:t>
            </a:r>
            <a:r>
              <a:rPr lang="en-US" dirty="0" err="1"/>
              <a:t>fleksibel</a:t>
            </a:r>
            <a:r>
              <a:rPr lang="en-US" dirty="0"/>
              <a:t> dan </a:t>
            </a:r>
            <a:r>
              <a:rPr lang="en-US" dirty="0" err="1"/>
              <a:t>terkini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Malaysia dan </a:t>
            </a:r>
            <a:r>
              <a:rPr lang="en-US" i="1" dirty="0"/>
              <a:t>stakeholders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ePangkat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Dipacu</a:t>
            </a:r>
            <a:r>
              <a:rPr lang="en-US" b="1" dirty="0" smtClean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smtClean="0"/>
              <a:t>Proses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Kemudahan</a:t>
            </a:r>
            <a:r>
              <a:rPr lang="en-US" b="1" dirty="0" smtClean="0"/>
              <a:t> </a:t>
            </a:r>
            <a:r>
              <a:rPr lang="en-US" b="1" dirty="0" err="1"/>
              <a:t>Layan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err="1" smtClean="0"/>
              <a:t>Keselamatan</a:t>
            </a:r>
            <a:r>
              <a:rPr lang="en-US" b="1" dirty="0" smtClean="0"/>
              <a:t> Data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Berasaskan</a:t>
            </a:r>
            <a:r>
              <a:rPr lang="en-US" b="1" dirty="0" smtClean="0"/>
              <a:t> </a:t>
            </a:r>
            <a:r>
              <a:rPr lang="en-US" b="1" dirty="0"/>
              <a:t>Web 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Syarat</a:t>
            </a:r>
            <a:r>
              <a:rPr lang="en-US" b="1" dirty="0" smtClean="0"/>
              <a:t> </a:t>
            </a:r>
            <a:r>
              <a:rPr lang="en-US" b="1" dirty="0" err="1" smtClean="0"/>
              <a:t>Tersedia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b="1" dirty="0" err="1" smtClean="0"/>
              <a:t>Berintegrasi</a:t>
            </a:r>
            <a:endParaRPr lang="en-US" b="1" dirty="0"/>
          </a:p>
          <a:p>
            <a:pPr marL="457200" indent="-457200" algn="just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TBBK </a:t>
            </a:r>
            <a:r>
              <a:rPr lang="en-US" dirty="0" err="1" smtClean="0"/>
              <a:t>Berasaskan</a:t>
            </a:r>
            <a:r>
              <a:rPr lang="en-US" dirty="0" smtClean="0"/>
              <a:t> </a:t>
            </a:r>
            <a:r>
              <a:rPr lang="en-US" dirty="0" err="1" smtClean="0"/>
              <a:t>Kecemerlangan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endParaRPr lang="en-US" dirty="0" smtClean="0"/>
          </a:p>
          <a:p>
            <a:pPr lvl="1"/>
            <a:r>
              <a:rPr lang="en-US" dirty="0" err="1" smtClean="0"/>
              <a:t>Calon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endParaRPr lang="en-US" dirty="0"/>
          </a:p>
          <a:p>
            <a:pPr lvl="1"/>
            <a:r>
              <a:rPr lang="en-US" dirty="0" smtClean="0"/>
              <a:t>Guru Besar / Pengetua /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endParaRPr lang="en-US" dirty="0" smtClean="0"/>
          </a:p>
          <a:p>
            <a:pPr lvl="1"/>
            <a:r>
              <a:rPr lang="en-US" dirty="0" err="1" smtClean="0"/>
              <a:t>Ketua</a:t>
            </a:r>
            <a:r>
              <a:rPr lang="en-US" dirty="0" smtClean="0"/>
              <a:t> Jabatan</a:t>
            </a:r>
          </a:p>
          <a:p>
            <a:pPr lvl="1"/>
            <a:r>
              <a:rPr lang="en-US" dirty="0" err="1" smtClean="0"/>
              <a:t>Urus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1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PERANAN CALON YANG TERLIBAT DALAM URUSAN KENAIKAN PANGKAT SECARA TBBK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Calon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memohon</a:t>
            </a:r>
            <a:r>
              <a:rPr lang="en-US" b="1" dirty="0" smtClean="0"/>
              <a:t> </a:t>
            </a:r>
            <a:r>
              <a:rPr lang="en-US" dirty="0" err="1" smtClean="0"/>
              <a:t>menerusi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 smtClean="0"/>
          </a:p>
          <a:p>
            <a:r>
              <a:rPr lang="en-US" dirty="0" err="1" smtClean="0"/>
              <a:t>Calon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;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maklumkan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pentadbir</a:t>
            </a:r>
            <a:endParaRPr lang="en-US" dirty="0" smtClean="0"/>
          </a:p>
          <a:p>
            <a:pPr lvl="1"/>
            <a:r>
              <a:rPr lang="en-US" dirty="0" err="1" smtClean="0"/>
              <a:t>memastikan</a:t>
            </a:r>
            <a:r>
              <a:rPr lang="en-US" dirty="0" smtClean="0"/>
              <a:t> Guru Besar / Pengetua /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endParaRPr lang="en-US" dirty="0" smtClean="0"/>
          </a:p>
          <a:p>
            <a:pPr lvl="1"/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ePangkat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7729"/>
          <a:stretch/>
        </p:blipFill>
        <p:spPr>
          <a:xfrm>
            <a:off x="828590" y="1161144"/>
            <a:ext cx="7370703" cy="43385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848583" y="2631965"/>
            <a:ext cx="956351" cy="12592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48583" y="1854156"/>
            <a:ext cx="191270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Semakan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butiran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peribadi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pegawai</a:t>
            </a:r>
            <a:endParaRPr lang="en-US" sz="20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772</TotalTime>
  <Words>870</Words>
  <Application>Microsoft Office PowerPoint</Application>
  <PresentationFormat>On-screen Show (4:3)</PresentationFormat>
  <Paragraphs>120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Organic</vt:lpstr>
      <vt:lpstr>Urusan Kenaikan Pangkat TBBK Menggunakan ePangkat</vt:lpstr>
      <vt:lpstr>ePangkat</vt:lpstr>
      <vt:lpstr>PowerPoint Presentation</vt:lpstr>
      <vt:lpstr>Tujuan</vt:lpstr>
      <vt:lpstr>Objektif ePangkat</vt:lpstr>
      <vt:lpstr>Ciri-ciri ePangkat</vt:lpstr>
      <vt:lpstr>Permohonan Kenaikan Pangkat TBBK Berasaskan Kecemerlangan</vt:lpstr>
      <vt:lpstr>PERANAN CALON YANG TERLIBAT DALAM URUSAN KENAIKAN PANGKAT SECARA TBBK</vt:lpstr>
      <vt:lpstr>PowerPoint Presentation</vt:lpstr>
      <vt:lpstr>PowerPoint Presentation</vt:lpstr>
      <vt:lpstr>PowerPoint Presentation</vt:lpstr>
      <vt:lpstr>PERANAN GURU BESAR / PENGETUA / KETUA BAHAGIAN DALAM URUSAN KENAIKAN PANGKAT SECARA TBBK</vt:lpstr>
      <vt:lpstr>PowerPoint Presentation</vt:lpstr>
      <vt:lpstr>PowerPoint Presentation</vt:lpstr>
      <vt:lpstr>Jenis Borang</vt:lpstr>
      <vt:lpstr>PERISIAN UNTUK MEMBUKA BORANG KRITERIA KECEMERLANGAN</vt:lpstr>
      <vt:lpstr>PENGGUNAAN BORANG KRITERIA KECEMERLANGAN</vt:lpstr>
      <vt:lpstr>PowerPoint Presentation</vt:lpstr>
      <vt:lpstr>PowerPoint Presentation</vt:lpstr>
      <vt:lpstr>PowerPoint Presentation</vt:lpstr>
      <vt:lpstr>PowerPoint Presentation</vt:lpstr>
      <vt:lpstr>CONTOH CAPAIAN IKLAN OLEH KETUA JABATAN</vt:lpstr>
      <vt:lpstr>PowerPoint Presentation</vt:lpstr>
      <vt:lpstr>PowerPoint Presentation</vt:lpstr>
      <vt:lpstr>PowerPoint Presentation</vt:lpstr>
      <vt:lpstr>PERANAN KETUA JABATAN (JPN / BHG) DALAM URUSAN KENAIKAN PANGKAT SECARA TBBK</vt:lpstr>
      <vt:lpstr>PERANAN URUS SETIA BPSM DALAM URUSAN KENAIKAN PANGKAT SECARA TBBK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Norwin Shariman Mohamad Nor</dc:creator>
  <cp:lastModifiedBy>IMS</cp:lastModifiedBy>
  <cp:revision>33</cp:revision>
  <cp:lastPrinted>2013-09-10T23:58:16Z</cp:lastPrinted>
  <dcterms:created xsi:type="dcterms:W3CDTF">2013-08-27T01:10:25Z</dcterms:created>
  <dcterms:modified xsi:type="dcterms:W3CDTF">2013-09-11T00:02:54Z</dcterms:modified>
</cp:coreProperties>
</file>